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72" r:id="rId3"/>
    <p:sldId id="388" r:id="rId4"/>
    <p:sldId id="389" r:id="rId5"/>
    <p:sldId id="369" r:id="rId6"/>
    <p:sldId id="370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CC99FF"/>
    <a:srgbClr val="9C5BCD"/>
    <a:srgbClr val="BAE18F"/>
    <a:srgbClr val="66FF66"/>
    <a:srgbClr val="FFFF66"/>
    <a:srgbClr val="99FF99"/>
    <a:srgbClr val="00CC66"/>
    <a:srgbClr val="75E793"/>
    <a:srgbClr val="5DFF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60" autoAdjust="0"/>
    <p:restoredTop sz="94608" autoAdjust="0"/>
  </p:normalViewPr>
  <p:slideViewPr>
    <p:cSldViewPr>
      <p:cViewPr varScale="1">
        <p:scale>
          <a:sx n="74" d="100"/>
          <a:sy n="74" d="100"/>
        </p:scale>
        <p:origin x="11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2E565B-0038-406F-829D-3F7518C1EFE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BFD33D3-0D8B-4C79-ACF5-306AA6C3BC92}">
      <dgm:prSet phldrT="[Текст]" custT="1"/>
      <dgm:spPr>
        <a:solidFill>
          <a:srgbClr val="92D050"/>
        </a:solidFill>
      </dgm:spPr>
      <dgm:t>
        <a:bodyPr/>
        <a:lstStyle/>
        <a:p>
          <a:pPr algn="ctr"/>
          <a:endParaRPr lang="ru-RU" sz="1600" b="1" dirty="0" smtClean="0">
            <a:latin typeface="+mj-lt"/>
          </a:endParaRPr>
        </a:p>
        <a:p>
          <a:pPr algn="ctr"/>
          <a:endParaRPr lang="ru-RU" sz="1600" b="1" dirty="0" smtClean="0">
            <a:latin typeface="+mj-lt"/>
          </a:endParaRPr>
        </a:p>
        <a:p>
          <a:pPr algn="ctr"/>
          <a:r>
            <a:rPr lang="ru-RU" sz="1800" b="1" dirty="0" smtClean="0">
              <a:latin typeface="+mj-lt"/>
            </a:rPr>
            <a:t>УКРТЕЛЕКОМ</a:t>
          </a:r>
          <a:endParaRPr lang="uk-UA" sz="1800" b="1" dirty="0">
            <a:latin typeface="+mj-lt"/>
          </a:endParaRPr>
        </a:p>
      </dgm:t>
    </dgm:pt>
    <dgm:pt modelId="{C24058B1-1BCF-4279-B51C-BED250E67D90}" type="parTrans" cxnId="{6D466E79-30DF-4C5B-BFA1-66D3B7219B37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6F3C38D7-81C3-4181-98C1-B60110BE00AB}" type="sibTrans" cxnId="{6D466E79-30DF-4C5B-BFA1-66D3B7219B37}">
      <dgm:prSet custT="1"/>
      <dgm:spPr>
        <a:noFill/>
        <a:ln>
          <a:solidFill>
            <a:srgbClr val="002060"/>
          </a:solidFill>
        </a:ln>
      </dgm:spPr>
      <dgm:t>
        <a:bodyPr/>
        <a:lstStyle/>
        <a:p>
          <a:endParaRPr lang="uk-UA" sz="1050" dirty="0">
            <a:latin typeface="+mj-lt"/>
          </a:endParaRPr>
        </a:p>
      </dgm:t>
    </dgm:pt>
    <dgm:pt modelId="{3791C3DC-BCC4-45ED-B4E6-5801BDF0DB14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предоставляет услуги Интернет и </a:t>
          </a:r>
          <a:r>
            <a:rPr lang="en-US" sz="1200" dirty="0" smtClean="0">
              <a:latin typeface="+mj-lt"/>
            </a:rPr>
            <a:t>IPTV</a:t>
          </a:r>
          <a:r>
            <a:rPr lang="ru-RU" sz="1200" dirty="0" smtClean="0">
              <a:latin typeface="+mj-lt"/>
            </a:rPr>
            <a:t> абоненту</a:t>
          </a:r>
          <a:endParaRPr lang="uk-UA" sz="1200" dirty="0">
            <a:latin typeface="+mj-lt"/>
          </a:endParaRPr>
        </a:p>
      </dgm:t>
    </dgm:pt>
    <dgm:pt modelId="{FDFA0446-3675-4E84-89E3-E7640CE69538}" type="parTrans" cxnId="{C60BB1C9-73C8-4A8F-A3E4-FBB0BE118F17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8E8F6632-E248-427C-A035-D9287A82918D}" type="sibTrans" cxnId="{C60BB1C9-73C8-4A8F-A3E4-FBB0BE118F17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6D0DE83A-B59C-4F15-ADD5-054CD4B4E688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выставляет счёт абоненту</a:t>
          </a:r>
          <a:endParaRPr lang="uk-UA" sz="1200" dirty="0">
            <a:latin typeface="+mj-lt"/>
          </a:endParaRPr>
        </a:p>
      </dgm:t>
    </dgm:pt>
    <dgm:pt modelId="{5D8B6FF4-9CC6-4E12-BF5E-EE9E3CBE9760}" type="parTrans" cxnId="{16CE1CA2-BF5B-43CF-84BB-173087E488A9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0527271B-8158-4A7A-AE45-D4C6224F9714}" type="sibTrans" cxnId="{16CE1CA2-BF5B-43CF-84BB-173087E488A9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F961B4A1-4054-4489-B0C3-42A280CAA962}">
      <dgm:prSet phldrT="[Текст]" custT="1"/>
      <dgm:spPr>
        <a:solidFill>
          <a:srgbClr val="9C5BCD"/>
        </a:solidFill>
      </dgm:spPr>
      <dgm:t>
        <a:bodyPr/>
        <a:lstStyle/>
        <a:p>
          <a:pPr algn="ctr"/>
          <a:endParaRPr lang="ru-RU" sz="1600" b="1" dirty="0" smtClean="0">
            <a:latin typeface="+mj-lt"/>
          </a:endParaRPr>
        </a:p>
        <a:p>
          <a:pPr algn="ctr"/>
          <a:endParaRPr lang="ru-RU" sz="1600" b="1" dirty="0" smtClean="0">
            <a:latin typeface="+mj-lt"/>
          </a:endParaRPr>
        </a:p>
        <a:p>
          <a:pPr algn="ctr"/>
          <a:r>
            <a:rPr lang="ru-RU" sz="1800" b="1" dirty="0" smtClean="0">
              <a:latin typeface="+mj-lt"/>
            </a:rPr>
            <a:t>ПАРТНЕР</a:t>
          </a:r>
          <a:endParaRPr lang="uk-UA" sz="1800" b="1" dirty="0">
            <a:latin typeface="+mj-lt"/>
          </a:endParaRPr>
        </a:p>
      </dgm:t>
    </dgm:pt>
    <dgm:pt modelId="{2E1FFA46-B2B6-46FB-8614-AB0CB14347C1}" type="parTrans" cxnId="{0EA13B1A-88FC-4082-934E-D54F9EC1BE5F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0B817C8B-D313-4D28-BA27-A144F45D5ED0}" type="sibTrans" cxnId="{0EA13B1A-88FC-4082-934E-D54F9EC1BE5F}">
      <dgm:prSet custT="1"/>
      <dgm:spPr>
        <a:solidFill>
          <a:schemeClr val="bg1"/>
        </a:solidFill>
        <a:ln>
          <a:solidFill>
            <a:srgbClr val="002060"/>
          </a:solidFill>
        </a:ln>
      </dgm:spPr>
      <dgm:t>
        <a:bodyPr/>
        <a:lstStyle/>
        <a:p>
          <a:endParaRPr lang="uk-UA" sz="1050">
            <a:latin typeface="+mj-lt"/>
          </a:endParaRPr>
        </a:p>
      </dgm:t>
    </dgm:pt>
    <dgm:pt modelId="{6F5CDB68-B017-4096-8B48-F11DC182EDB4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строит </a:t>
          </a:r>
          <a:r>
            <a:rPr lang="uk-UA" sz="1200" dirty="0" smtClean="0">
              <a:latin typeface="+mj-lt"/>
            </a:rPr>
            <a:t>и </a:t>
          </a:r>
          <a:r>
            <a:rPr lang="uk-UA" sz="1200" dirty="0" err="1" smtClean="0">
              <a:latin typeface="+mj-lt"/>
            </a:rPr>
            <a:t>обслуживает</a:t>
          </a:r>
          <a:r>
            <a:rPr lang="uk-UA" sz="1200" dirty="0" smtClean="0">
              <a:latin typeface="+mj-lt"/>
            </a:rPr>
            <a:t> </a:t>
          </a:r>
          <a:r>
            <a:rPr lang="ru-RU" sz="1200" dirty="0" smtClean="0">
              <a:latin typeface="+mj-lt"/>
            </a:rPr>
            <a:t>сеть доступа</a:t>
          </a:r>
          <a:endParaRPr lang="uk-UA" sz="1200" dirty="0">
            <a:latin typeface="+mj-lt"/>
          </a:endParaRPr>
        </a:p>
      </dgm:t>
    </dgm:pt>
    <dgm:pt modelId="{923ED539-2B9B-4CF3-8CA7-B66A5F45CA86}" type="parTrans" cxnId="{4283DF98-3BEA-4F4E-B170-DBCA815E09BA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5CF060CB-350B-4095-907F-EC4E5FABDB17}" type="sibTrans" cxnId="{4283DF98-3BEA-4F4E-B170-DBCA815E09BA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5A32C751-1FE1-48E4-9D53-83509D47124F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выполняет подключение абонентов</a:t>
          </a:r>
          <a:endParaRPr lang="uk-UA" sz="1200" dirty="0">
            <a:latin typeface="+mj-lt"/>
          </a:endParaRPr>
        </a:p>
      </dgm:t>
    </dgm:pt>
    <dgm:pt modelId="{8899091C-0E01-431D-80CA-56B9C6956671}" type="parTrans" cxnId="{DB77C7A3-A0E1-4EC5-B7BE-9F4E6345D1EA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9C983E57-BA4B-40C4-8EB0-C6A5C143499F}" type="sibTrans" cxnId="{DB77C7A3-A0E1-4EC5-B7BE-9F4E6345D1EA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93504182-3A20-448E-AAC2-B006BDD5238C}">
      <dgm:prSet phldrT="[Текст]" custT="1"/>
      <dgm:spPr>
        <a:solidFill>
          <a:srgbClr val="0070C0"/>
        </a:solidFill>
      </dgm:spPr>
      <dgm:t>
        <a:bodyPr/>
        <a:lstStyle/>
        <a:p>
          <a:pPr algn="ctr"/>
          <a:endParaRPr lang="ru-RU" sz="1800" b="1" dirty="0" smtClean="0">
            <a:latin typeface="+mj-lt"/>
          </a:endParaRPr>
        </a:p>
        <a:p>
          <a:pPr algn="ctr"/>
          <a:endParaRPr lang="ru-RU" sz="1800" b="1" dirty="0" smtClean="0">
            <a:latin typeface="+mj-lt"/>
          </a:endParaRPr>
        </a:p>
        <a:p>
          <a:pPr algn="ctr"/>
          <a:r>
            <a:rPr lang="ru-RU" sz="1800" b="1" dirty="0" smtClean="0">
              <a:latin typeface="+mj-lt"/>
            </a:rPr>
            <a:t>АБОНЕНТ</a:t>
          </a:r>
          <a:endParaRPr lang="uk-UA" sz="1800" b="1" dirty="0">
            <a:latin typeface="+mj-lt"/>
          </a:endParaRPr>
        </a:p>
      </dgm:t>
    </dgm:pt>
    <dgm:pt modelId="{6ACAD163-D16D-45CF-A2B3-AEBA11D93A1E}" type="parTrans" cxnId="{8A8FF3FD-F760-4F76-8964-8E10BC57BDC6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0183B106-0406-4D8C-9CB3-CA6B64899C63}" type="sibTrans" cxnId="{8A8FF3FD-F760-4F76-8964-8E10BC57BDC6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9680C9D8-AC7B-4156-92A0-60F4FEB58B86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получает услугу</a:t>
          </a:r>
          <a:endParaRPr lang="uk-UA" sz="1200" dirty="0">
            <a:latin typeface="+mj-lt"/>
          </a:endParaRPr>
        </a:p>
      </dgm:t>
    </dgm:pt>
    <dgm:pt modelId="{F32666D7-777D-4BA1-AF9A-8C78054CF987}" type="parTrans" cxnId="{BCAF4169-18FC-44F1-BF8A-85A1F1FCC341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C1A0A2FE-95A0-4244-A6C2-5E065800906D}" type="sibTrans" cxnId="{BCAF4169-18FC-44F1-BF8A-85A1F1FCC341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2A3BEA9E-28A8-4E53-A407-82A248EEE958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является единственной точкой входа для абонента</a:t>
          </a:r>
          <a:endParaRPr lang="uk-UA" sz="1200" dirty="0">
            <a:latin typeface="+mj-lt"/>
          </a:endParaRPr>
        </a:p>
      </dgm:t>
    </dgm:pt>
    <dgm:pt modelId="{B6EA905F-EB8C-4F34-B613-F99B59CA253B}" type="parTrans" cxnId="{3B892906-535B-48B4-A196-EF64B68E1B03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B0E71A57-B172-43AC-954D-6D0FA1C732E5}" type="sibTrans" cxnId="{3B892906-535B-48B4-A196-EF64B68E1B03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82127C54-75B5-457C-9A8F-476A6161B354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может выступать торговым агентом</a:t>
          </a:r>
          <a:endParaRPr lang="uk-UA" sz="1200" dirty="0">
            <a:latin typeface="+mj-lt"/>
          </a:endParaRPr>
        </a:p>
      </dgm:t>
    </dgm:pt>
    <dgm:pt modelId="{B907DB7A-F1AA-49AA-8856-CD680E7C5538}" type="parTrans" cxnId="{5E727C64-1F14-450A-8B42-2289C2AE8DDD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B064B2D5-B9AB-430C-92AE-50A38E267B04}" type="sibTrans" cxnId="{5E727C64-1F14-450A-8B42-2289C2AE8DDD}">
      <dgm:prSet/>
      <dgm:spPr/>
      <dgm:t>
        <a:bodyPr/>
        <a:lstStyle/>
        <a:p>
          <a:endParaRPr lang="uk-UA" sz="1400">
            <a:latin typeface="+mj-lt"/>
          </a:endParaRPr>
        </a:p>
      </dgm:t>
    </dgm:pt>
    <dgm:pt modelId="{8A44E25F-4623-4901-96D9-B35B4AFD7615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1200" dirty="0" smtClean="0">
              <a:latin typeface="+mj-lt"/>
            </a:rPr>
            <a:t>обеспечивает С</a:t>
          </a:r>
          <a:r>
            <a:rPr lang="en-US" sz="1200" dirty="0" smtClean="0">
              <a:latin typeface="+mj-lt"/>
            </a:rPr>
            <a:t>PE</a:t>
          </a:r>
          <a:endParaRPr lang="uk-UA" sz="1200" dirty="0">
            <a:latin typeface="+mj-lt"/>
          </a:endParaRPr>
        </a:p>
      </dgm:t>
    </dgm:pt>
    <dgm:pt modelId="{6E8A0341-5CE9-43FA-9D70-D944F72537B5}" type="parTrans" cxnId="{166FF9FB-6F8B-4B5B-A6B1-92CEBDD14E92}">
      <dgm:prSet/>
      <dgm:spPr/>
      <dgm:t>
        <a:bodyPr/>
        <a:lstStyle/>
        <a:p>
          <a:endParaRPr lang="uk-UA"/>
        </a:p>
      </dgm:t>
    </dgm:pt>
    <dgm:pt modelId="{2289168D-6485-4D91-A644-A6D809AAEA19}" type="sibTrans" cxnId="{166FF9FB-6F8B-4B5B-A6B1-92CEBDD14E92}">
      <dgm:prSet/>
      <dgm:spPr/>
      <dgm:t>
        <a:bodyPr/>
        <a:lstStyle/>
        <a:p>
          <a:endParaRPr lang="uk-UA"/>
        </a:p>
      </dgm:t>
    </dgm:pt>
    <dgm:pt modelId="{D0BDF417-F250-427E-83BC-72DDE824021D}" type="pres">
      <dgm:prSet presAssocID="{DD2E565B-0038-406F-829D-3F7518C1EF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D8E3CD2-5951-48F0-989F-CD65B95D296B}" type="pres">
      <dgm:prSet presAssocID="{5BFD33D3-0D8B-4C79-ACF5-306AA6C3BC92}" presName="composite" presStyleCnt="0"/>
      <dgm:spPr/>
    </dgm:pt>
    <dgm:pt modelId="{D8F2849C-4814-4A39-A69C-0807A36E0B21}" type="pres">
      <dgm:prSet presAssocID="{5BFD33D3-0D8B-4C79-ACF5-306AA6C3BC9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07F6D7-B106-424F-9B00-B02766EA4D87}" type="pres">
      <dgm:prSet presAssocID="{5BFD33D3-0D8B-4C79-ACF5-306AA6C3BC92}" presName="parSh" presStyleLbl="node1" presStyleIdx="0" presStyleCnt="3"/>
      <dgm:spPr/>
      <dgm:t>
        <a:bodyPr/>
        <a:lstStyle/>
        <a:p>
          <a:endParaRPr lang="uk-UA"/>
        </a:p>
      </dgm:t>
    </dgm:pt>
    <dgm:pt modelId="{808798ED-7D87-4B41-AE8A-3AAD429B5FAF}" type="pres">
      <dgm:prSet presAssocID="{5BFD33D3-0D8B-4C79-ACF5-306AA6C3BC92}" presName="desTx" presStyleLbl="fgAcc1" presStyleIdx="0" presStyleCnt="3" custScaleX="140565" custScaleY="41494" custLinFactNeighborX="20985" custLinFactNeighborY="-87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2D44921-9B85-4402-BBEA-F2EC8C2C415E}" type="pres">
      <dgm:prSet presAssocID="{6F3C38D7-81C3-4181-98C1-B60110BE00AB}" presName="sibTrans" presStyleLbl="sibTrans2D1" presStyleIdx="0" presStyleCnt="2" custLinFactY="35482" custLinFactNeighborX="-1405" custLinFactNeighborY="100000"/>
      <dgm:spPr/>
      <dgm:t>
        <a:bodyPr/>
        <a:lstStyle/>
        <a:p>
          <a:endParaRPr lang="uk-UA"/>
        </a:p>
      </dgm:t>
    </dgm:pt>
    <dgm:pt modelId="{76558FED-2926-49C8-A264-66F54BFA969F}" type="pres">
      <dgm:prSet presAssocID="{6F3C38D7-81C3-4181-98C1-B60110BE00AB}" presName="connTx" presStyleLbl="sibTrans2D1" presStyleIdx="0" presStyleCnt="2"/>
      <dgm:spPr/>
      <dgm:t>
        <a:bodyPr/>
        <a:lstStyle/>
        <a:p>
          <a:endParaRPr lang="uk-UA"/>
        </a:p>
      </dgm:t>
    </dgm:pt>
    <dgm:pt modelId="{D682BB1D-AA14-47E8-90DA-BBCD425729A0}" type="pres">
      <dgm:prSet presAssocID="{F961B4A1-4054-4489-B0C3-42A280CAA962}" presName="composite" presStyleCnt="0"/>
      <dgm:spPr/>
    </dgm:pt>
    <dgm:pt modelId="{C74C647E-2F88-4C76-AF71-17B6B0483144}" type="pres">
      <dgm:prSet presAssocID="{F961B4A1-4054-4489-B0C3-42A280CAA96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9BD4500-7838-4C4F-BC9C-8A7CFA78F874}" type="pres">
      <dgm:prSet presAssocID="{F961B4A1-4054-4489-B0C3-42A280CAA962}" presName="parSh" presStyleLbl="node1" presStyleIdx="1" presStyleCnt="3"/>
      <dgm:spPr/>
      <dgm:t>
        <a:bodyPr/>
        <a:lstStyle/>
        <a:p>
          <a:endParaRPr lang="uk-UA"/>
        </a:p>
      </dgm:t>
    </dgm:pt>
    <dgm:pt modelId="{836B1402-BBEA-4DEA-AB62-E105393C1C74}" type="pres">
      <dgm:prSet presAssocID="{F961B4A1-4054-4489-B0C3-42A280CAA962}" presName="desTx" presStyleLbl="fgAcc1" presStyleIdx="1" presStyleCnt="3" custScaleX="132423" custScaleY="42964" custLinFactNeighborX="17362" custLinFactNeighborY="-839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AE7F208-020B-4F4C-96FC-E6AAF0303646}" type="pres">
      <dgm:prSet presAssocID="{0B817C8B-D313-4D28-BA27-A144F45D5ED0}" presName="sibTrans" presStyleLbl="sibTrans2D1" presStyleIdx="1" presStyleCnt="2" custLinFactY="32667" custLinFactNeighborX="-2066" custLinFactNeighborY="100000"/>
      <dgm:spPr/>
      <dgm:t>
        <a:bodyPr/>
        <a:lstStyle/>
        <a:p>
          <a:endParaRPr lang="uk-UA"/>
        </a:p>
      </dgm:t>
    </dgm:pt>
    <dgm:pt modelId="{F10B30FD-D2D8-4143-BCEC-8AE8CDA30C6E}" type="pres">
      <dgm:prSet presAssocID="{0B817C8B-D313-4D28-BA27-A144F45D5ED0}" presName="connTx" presStyleLbl="sibTrans2D1" presStyleIdx="1" presStyleCnt="2"/>
      <dgm:spPr/>
      <dgm:t>
        <a:bodyPr/>
        <a:lstStyle/>
        <a:p>
          <a:endParaRPr lang="uk-UA"/>
        </a:p>
      </dgm:t>
    </dgm:pt>
    <dgm:pt modelId="{FD6650E9-C4EB-480F-8093-674CE8E662BD}" type="pres">
      <dgm:prSet presAssocID="{93504182-3A20-448E-AAC2-B006BDD5238C}" presName="composite" presStyleCnt="0"/>
      <dgm:spPr/>
    </dgm:pt>
    <dgm:pt modelId="{AA8CD992-A757-45EF-9621-A7BEB89D8252}" type="pres">
      <dgm:prSet presAssocID="{93504182-3A20-448E-AAC2-B006BDD5238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CEC074E-EFE9-41FC-A03F-B0E0583BC257}" type="pres">
      <dgm:prSet presAssocID="{93504182-3A20-448E-AAC2-B006BDD5238C}" presName="parSh" presStyleLbl="node1" presStyleIdx="2" presStyleCnt="3"/>
      <dgm:spPr/>
      <dgm:t>
        <a:bodyPr/>
        <a:lstStyle/>
        <a:p>
          <a:endParaRPr lang="uk-UA"/>
        </a:p>
      </dgm:t>
    </dgm:pt>
    <dgm:pt modelId="{D76EC00F-F4EA-4E78-B162-3836EB026AC7}" type="pres">
      <dgm:prSet presAssocID="{93504182-3A20-448E-AAC2-B006BDD5238C}" presName="desTx" presStyleLbl="fgAcc1" presStyleIdx="2" presStyleCnt="3" custScaleY="41683" custLinFactNeighborX="1891" custLinFactNeighborY="-99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166FF9FB-6F8B-4B5B-A6B1-92CEBDD14E92}" srcId="{F961B4A1-4054-4489-B0C3-42A280CAA962}" destId="{8A44E25F-4623-4901-96D9-B35B4AFD7615}" srcOrd="2" destOrd="0" parTransId="{6E8A0341-5CE9-43FA-9D70-D944F72537B5}" sibTransId="{2289168D-6485-4D91-A644-A6D809AAEA19}"/>
    <dgm:cxn modelId="{80A02823-A6A3-4FE8-8A39-2B0B47BCE2E7}" type="presOf" srcId="{6F5CDB68-B017-4096-8B48-F11DC182EDB4}" destId="{836B1402-BBEA-4DEA-AB62-E105393C1C74}" srcOrd="0" destOrd="0" presId="urn:microsoft.com/office/officeart/2005/8/layout/process3"/>
    <dgm:cxn modelId="{50F5DFEC-9F1A-4F74-A0DA-F2E603FC9D7E}" type="presOf" srcId="{8A44E25F-4623-4901-96D9-B35B4AFD7615}" destId="{836B1402-BBEA-4DEA-AB62-E105393C1C74}" srcOrd="0" destOrd="2" presId="urn:microsoft.com/office/officeart/2005/8/layout/process3"/>
    <dgm:cxn modelId="{5E727C64-1F14-450A-8B42-2289C2AE8DDD}" srcId="{F961B4A1-4054-4489-B0C3-42A280CAA962}" destId="{82127C54-75B5-457C-9A8F-476A6161B354}" srcOrd="3" destOrd="0" parTransId="{B907DB7A-F1AA-49AA-8856-CD680E7C5538}" sibTransId="{B064B2D5-B9AB-430C-92AE-50A38E267B04}"/>
    <dgm:cxn modelId="{10FBC5DF-050E-425D-91F1-75BF1183D1AF}" type="presOf" srcId="{2A3BEA9E-28A8-4E53-A407-82A248EEE958}" destId="{808798ED-7D87-4B41-AE8A-3AAD429B5FAF}" srcOrd="0" destOrd="2" presId="urn:microsoft.com/office/officeart/2005/8/layout/process3"/>
    <dgm:cxn modelId="{89FA11A9-600C-4567-9802-09FDD3371925}" type="presOf" srcId="{5BFD33D3-0D8B-4C79-ACF5-306AA6C3BC92}" destId="{4807F6D7-B106-424F-9B00-B02766EA4D87}" srcOrd="1" destOrd="0" presId="urn:microsoft.com/office/officeart/2005/8/layout/process3"/>
    <dgm:cxn modelId="{C60BB1C9-73C8-4A8F-A3E4-FBB0BE118F17}" srcId="{5BFD33D3-0D8B-4C79-ACF5-306AA6C3BC92}" destId="{3791C3DC-BCC4-45ED-B4E6-5801BDF0DB14}" srcOrd="0" destOrd="0" parTransId="{FDFA0446-3675-4E84-89E3-E7640CE69538}" sibTransId="{8E8F6632-E248-427C-A035-D9287A82918D}"/>
    <dgm:cxn modelId="{0CDD6BEA-9B51-4F41-A443-8A7F663E000C}" type="presOf" srcId="{6F3C38D7-81C3-4181-98C1-B60110BE00AB}" destId="{76558FED-2926-49C8-A264-66F54BFA969F}" srcOrd="1" destOrd="0" presId="urn:microsoft.com/office/officeart/2005/8/layout/process3"/>
    <dgm:cxn modelId="{58FB5BBD-FF50-42A7-B2AE-9DD05D924DD6}" type="presOf" srcId="{93504182-3A20-448E-AAC2-B006BDD5238C}" destId="{AA8CD992-A757-45EF-9621-A7BEB89D8252}" srcOrd="0" destOrd="0" presId="urn:microsoft.com/office/officeart/2005/8/layout/process3"/>
    <dgm:cxn modelId="{3182B78A-A2D5-48F1-A9AA-2A71B2A07B9C}" type="presOf" srcId="{82127C54-75B5-457C-9A8F-476A6161B354}" destId="{836B1402-BBEA-4DEA-AB62-E105393C1C74}" srcOrd="0" destOrd="3" presId="urn:microsoft.com/office/officeart/2005/8/layout/process3"/>
    <dgm:cxn modelId="{6D466E79-30DF-4C5B-BFA1-66D3B7219B37}" srcId="{DD2E565B-0038-406F-829D-3F7518C1EFE1}" destId="{5BFD33D3-0D8B-4C79-ACF5-306AA6C3BC92}" srcOrd="0" destOrd="0" parTransId="{C24058B1-1BCF-4279-B51C-BED250E67D90}" sibTransId="{6F3C38D7-81C3-4181-98C1-B60110BE00AB}"/>
    <dgm:cxn modelId="{0EA13B1A-88FC-4082-934E-D54F9EC1BE5F}" srcId="{DD2E565B-0038-406F-829D-3F7518C1EFE1}" destId="{F961B4A1-4054-4489-B0C3-42A280CAA962}" srcOrd="1" destOrd="0" parTransId="{2E1FFA46-B2B6-46FB-8614-AB0CB14347C1}" sibTransId="{0B817C8B-D313-4D28-BA27-A144F45D5ED0}"/>
    <dgm:cxn modelId="{F945EDF9-44EF-48AF-A704-06E541507394}" type="presOf" srcId="{DD2E565B-0038-406F-829D-3F7518C1EFE1}" destId="{D0BDF417-F250-427E-83BC-72DDE824021D}" srcOrd="0" destOrd="0" presId="urn:microsoft.com/office/officeart/2005/8/layout/process3"/>
    <dgm:cxn modelId="{463413FB-1EDE-4FF2-9728-21BFEF1C8B0B}" type="presOf" srcId="{6F3C38D7-81C3-4181-98C1-B60110BE00AB}" destId="{A2D44921-9B85-4402-BBEA-F2EC8C2C415E}" srcOrd="0" destOrd="0" presId="urn:microsoft.com/office/officeart/2005/8/layout/process3"/>
    <dgm:cxn modelId="{E548D679-1102-498C-9E3C-BE27EEB50E23}" type="presOf" srcId="{3791C3DC-BCC4-45ED-B4E6-5801BDF0DB14}" destId="{808798ED-7D87-4B41-AE8A-3AAD429B5FAF}" srcOrd="0" destOrd="0" presId="urn:microsoft.com/office/officeart/2005/8/layout/process3"/>
    <dgm:cxn modelId="{80FB081D-67AD-4E32-B930-BDBD5E290AC7}" type="presOf" srcId="{5A32C751-1FE1-48E4-9D53-83509D47124F}" destId="{836B1402-BBEA-4DEA-AB62-E105393C1C74}" srcOrd="0" destOrd="1" presId="urn:microsoft.com/office/officeart/2005/8/layout/process3"/>
    <dgm:cxn modelId="{8A8FF3FD-F760-4F76-8964-8E10BC57BDC6}" srcId="{DD2E565B-0038-406F-829D-3F7518C1EFE1}" destId="{93504182-3A20-448E-AAC2-B006BDD5238C}" srcOrd="2" destOrd="0" parTransId="{6ACAD163-D16D-45CF-A2B3-AEBA11D93A1E}" sibTransId="{0183B106-0406-4D8C-9CB3-CA6B64899C63}"/>
    <dgm:cxn modelId="{E74CFDF2-43D4-4E30-8EDF-59DFF3D60567}" type="presOf" srcId="{0B817C8B-D313-4D28-BA27-A144F45D5ED0}" destId="{F10B30FD-D2D8-4143-BCEC-8AE8CDA30C6E}" srcOrd="1" destOrd="0" presId="urn:microsoft.com/office/officeart/2005/8/layout/process3"/>
    <dgm:cxn modelId="{046159A5-AC46-4498-AC81-08284B5DE83B}" type="presOf" srcId="{93504182-3A20-448E-AAC2-B006BDD5238C}" destId="{8CEC074E-EFE9-41FC-A03F-B0E0583BC257}" srcOrd="1" destOrd="0" presId="urn:microsoft.com/office/officeart/2005/8/layout/process3"/>
    <dgm:cxn modelId="{4283DF98-3BEA-4F4E-B170-DBCA815E09BA}" srcId="{F961B4A1-4054-4489-B0C3-42A280CAA962}" destId="{6F5CDB68-B017-4096-8B48-F11DC182EDB4}" srcOrd="0" destOrd="0" parTransId="{923ED539-2B9B-4CF3-8CA7-B66A5F45CA86}" sibTransId="{5CF060CB-350B-4095-907F-EC4E5FABDB17}"/>
    <dgm:cxn modelId="{87C1CEB0-3DEA-4A84-B261-60AC4FBEB987}" type="presOf" srcId="{F961B4A1-4054-4489-B0C3-42A280CAA962}" destId="{C74C647E-2F88-4C76-AF71-17B6B0483144}" srcOrd="0" destOrd="0" presId="urn:microsoft.com/office/officeart/2005/8/layout/process3"/>
    <dgm:cxn modelId="{DB77C7A3-A0E1-4EC5-B7BE-9F4E6345D1EA}" srcId="{F961B4A1-4054-4489-B0C3-42A280CAA962}" destId="{5A32C751-1FE1-48E4-9D53-83509D47124F}" srcOrd="1" destOrd="0" parTransId="{8899091C-0E01-431D-80CA-56B9C6956671}" sibTransId="{9C983E57-BA4B-40C4-8EB0-C6A5C143499F}"/>
    <dgm:cxn modelId="{D40B97BE-7BFC-44BC-A68D-D805C6ACF08E}" type="presOf" srcId="{5BFD33D3-0D8B-4C79-ACF5-306AA6C3BC92}" destId="{D8F2849C-4814-4A39-A69C-0807A36E0B21}" srcOrd="0" destOrd="0" presId="urn:microsoft.com/office/officeart/2005/8/layout/process3"/>
    <dgm:cxn modelId="{6BAC311F-A575-430E-832C-B85FA03CF519}" type="presOf" srcId="{0B817C8B-D313-4D28-BA27-A144F45D5ED0}" destId="{7AE7F208-020B-4F4C-96FC-E6AAF0303646}" srcOrd="0" destOrd="0" presId="urn:microsoft.com/office/officeart/2005/8/layout/process3"/>
    <dgm:cxn modelId="{BCAF4169-18FC-44F1-BF8A-85A1F1FCC341}" srcId="{93504182-3A20-448E-AAC2-B006BDD5238C}" destId="{9680C9D8-AC7B-4156-92A0-60F4FEB58B86}" srcOrd="0" destOrd="0" parTransId="{F32666D7-777D-4BA1-AF9A-8C78054CF987}" sibTransId="{C1A0A2FE-95A0-4244-A6C2-5E065800906D}"/>
    <dgm:cxn modelId="{BA8936F4-CD43-4ACB-967A-5086EA454AB5}" type="presOf" srcId="{F961B4A1-4054-4489-B0C3-42A280CAA962}" destId="{79BD4500-7838-4C4F-BC9C-8A7CFA78F874}" srcOrd="1" destOrd="0" presId="urn:microsoft.com/office/officeart/2005/8/layout/process3"/>
    <dgm:cxn modelId="{3B892906-535B-48B4-A196-EF64B68E1B03}" srcId="{5BFD33D3-0D8B-4C79-ACF5-306AA6C3BC92}" destId="{2A3BEA9E-28A8-4E53-A407-82A248EEE958}" srcOrd="2" destOrd="0" parTransId="{B6EA905F-EB8C-4F34-B613-F99B59CA253B}" sibTransId="{B0E71A57-B172-43AC-954D-6D0FA1C732E5}"/>
    <dgm:cxn modelId="{999AE9EB-D9C8-4CEA-9224-56920027F7C4}" type="presOf" srcId="{6D0DE83A-B59C-4F15-ADD5-054CD4B4E688}" destId="{808798ED-7D87-4B41-AE8A-3AAD429B5FAF}" srcOrd="0" destOrd="1" presId="urn:microsoft.com/office/officeart/2005/8/layout/process3"/>
    <dgm:cxn modelId="{16CE1CA2-BF5B-43CF-84BB-173087E488A9}" srcId="{5BFD33D3-0D8B-4C79-ACF5-306AA6C3BC92}" destId="{6D0DE83A-B59C-4F15-ADD5-054CD4B4E688}" srcOrd="1" destOrd="0" parTransId="{5D8B6FF4-9CC6-4E12-BF5E-EE9E3CBE9760}" sibTransId="{0527271B-8158-4A7A-AE45-D4C6224F9714}"/>
    <dgm:cxn modelId="{168900E1-6D4F-45D2-A099-CAB522FCF979}" type="presOf" srcId="{9680C9D8-AC7B-4156-92A0-60F4FEB58B86}" destId="{D76EC00F-F4EA-4E78-B162-3836EB026AC7}" srcOrd="0" destOrd="0" presId="urn:microsoft.com/office/officeart/2005/8/layout/process3"/>
    <dgm:cxn modelId="{A6FF0A3C-523B-46F6-A12D-3CA2EE2F30D0}" type="presParOf" srcId="{D0BDF417-F250-427E-83BC-72DDE824021D}" destId="{FD8E3CD2-5951-48F0-989F-CD65B95D296B}" srcOrd="0" destOrd="0" presId="urn:microsoft.com/office/officeart/2005/8/layout/process3"/>
    <dgm:cxn modelId="{9C21DDF3-FCC3-47CB-8786-527BD2B20C46}" type="presParOf" srcId="{FD8E3CD2-5951-48F0-989F-CD65B95D296B}" destId="{D8F2849C-4814-4A39-A69C-0807A36E0B21}" srcOrd="0" destOrd="0" presId="urn:microsoft.com/office/officeart/2005/8/layout/process3"/>
    <dgm:cxn modelId="{F28F7918-8A70-4864-B929-BE8E0388B992}" type="presParOf" srcId="{FD8E3CD2-5951-48F0-989F-CD65B95D296B}" destId="{4807F6D7-B106-424F-9B00-B02766EA4D87}" srcOrd="1" destOrd="0" presId="urn:microsoft.com/office/officeart/2005/8/layout/process3"/>
    <dgm:cxn modelId="{95B4069A-05FA-4E23-9978-1BC5B649F28D}" type="presParOf" srcId="{FD8E3CD2-5951-48F0-989F-CD65B95D296B}" destId="{808798ED-7D87-4B41-AE8A-3AAD429B5FAF}" srcOrd="2" destOrd="0" presId="urn:microsoft.com/office/officeart/2005/8/layout/process3"/>
    <dgm:cxn modelId="{3D0DC0C3-EAD1-46AB-B646-619AEB70A81F}" type="presParOf" srcId="{D0BDF417-F250-427E-83BC-72DDE824021D}" destId="{A2D44921-9B85-4402-BBEA-F2EC8C2C415E}" srcOrd="1" destOrd="0" presId="urn:microsoft.com/office/officeart/2005/8/layout/process3"/>
    <dgm:cxn modelId="{46D63090-40AA-4484-B8FE-00576B59F117}" type="presParOf" srcId="{A2D44921-9B85-4402-BBEA-F2EC8C2C415E}" destId="{76558FED-2926-49C8-A264-66F54BFA969F}" srcOrd="0" destOrd="0" presId="urn:microsoft.com/office/officeart/2005/8/layout/process3"/>
    <dgm:cxn modelId="{4BAEF4B4-DCA2-495D-9619-64A73E5AA8E7}" type="presParOf" srcId="{D0BDF417-F250-427E-83BC-72DDE824021D}" destId="{D682BB1D-AA14-47E8-90DA-BBCD425729A0}" srcOrd="2" destOrd="0" presId="urn:microsoft.com/office/officeart/2005/8/layout/process3"/>
    <dgm:cxn modelId="{880654BC-9A78-4858-B5CD-F99470AA3977}" type="presParOf" srcId="{D682BB1D-AA14-47E8-90DA-BBCD425729A0}" destId="{C74C647E-2F88-4C76-AF71-17B6B0483144}" srcOrd="0" destOrd="0" presId="urn:microsoft.com/office/officeart/2005/8/layout/process3"/>
    <dgm:cxn modelId="{47572424-13AE-44FE-9C2D-C96FB52EDD57}" type="presParOf" srcId="{D682BB1D-AA14-47E8-90DA-BBCD425729A0}" destId="{79BD4500-7838-4C4F-BC9C-8A7CFA78F874}" srcOrd="1" destOrd="0" presId="urn:microsoft.com/office/officeart/2005/8/layout/process3"/>
    <dgm:cxn modelId="{DD872B79-ACF3-4D4A-A0CC-65EFFD90200F}" type="presParOf" srcId="{D682BB1D-AA14-47E8-90DA-BBCD425729A0}" destId="{836B1402-BBEA-4DEA-AB62-E105393C1C74}" srcOrd="2" destOrd="0" presId="urn:microsoft.com/office/officeart/2005/8/layout/process3"/>
    <dgm:cxn modelId="{B58B56A3-A151-4AF6-8302-3661B4097C22}" type="presParOf" srcId="{D0BDF417-F250-427E-83BC-72DDE824021D}" destId="{7AE7F208-020B-4F4C-96FC-E6AAF0303646}" srcOrd="3" destOrd="0" presId="urn:microsoft.com/office/officeart/2005/8/layout/process3"/>
    <dgm:cxn modelId="{6C54FC70-E976-456C-9F00-4DBBABD448EE}" type="presParOf" srcId="{7AE7F208-020B-4F4C-96FC-E6AAF0303646}" destId="{F10B30FD-D2D8-4143-BCEC-8AE8CDA30C6E}" srcOrd="0" destOrd="0" presId="urn:microsoft.com/office/officeart/2005/8/layout/process3"/>
    <dgm:cxn modelId="{A4631012-0853-4E68-9051-2A0A4F1DB1EA}" type="presParOf" srcId="{D0BDF417-F250-427E-83BC-72DDE824021D}" destId="{FD6650E9-C4EB-480F-8093-674CE8E662BD}" srcOrd="4" destOrd="0" presId="urn:microsoft.com/office/officeart/2005/8/layout/process3"/>
    <dgm:cxn modelId="{6FBE5915-8225-420B-AAF3-7748DE67872B}" type="presParOf" srcId="{FD6650E9-C4EB-480F-8093-674CE8E662BD}" destId="{AA8CD992-A757-45EF-9621-A7BEB89D8252}" srcOrd="0" destOrd="0" presId="urn:microsoft.com/office/officeart/2005/8/layout/process3"/>
    <dgm:cxn modelId="{A40C3DAF-60F8-41AC-A0ED-FE9D79345453}" type="presParOf" srcId="{FD6650E9-C4EB-480F-8093-674CE8E662BD}" destId="{8CEC074E-EFE9-41FC-A03F-B0E0583BC257}" srcOrd="1" destOrd="0" presId="urn:microsoft.com/office/officeart/2005/8/layout/process3"/>
    <dgm:cxn modelId="{233708EE-2A88-4813-9991-6CDF8D795ABE}" type="presParOf" srcId="{FD6650E9-C4EB-480F-8093-674CE8E662BD}" destId="{D76EC00F-F4EA-4E78-B162-3836EB026AC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7F6D7-B106-424F-9B00-B02766EA4D87}">
      <dsp:nvSpPr>
        <dsp:cNvPr id="0" name=""/>
        <dsp:cNvSpPr/>
      </dsp:nvSpPr>
      <dsp:spPr>
        <a:xfrm>
          <a:off x="7299" y="391337"/>
          <a:ext cx="1683271" cy="276480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+mj-l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+mj-l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+mj-lt"/>
            </a:rPr>
            <a:t>УКРТЕЛЕКОМ</a:t>
          </a:r>
          <a:endParaRPr lang="uk-UA" sz="1800" b="1" kern="1200" dirty="0">
            <a:latin typeface="+mj-lt"/>
          </a:endParaRPr>
        </a:p>
      </dsp:txBody>
      <dsp:txXfrm>
        <a:off x="7299" y="391337"/>
        <a:ext cx="1683271" cy="673308"/>
      </dsp:txXfrm>
    </dsp:sp>
    <dsp:sp modelId="{808798ED-7D87-4B41-AE8A-3AAD429B5FAF}">
      <dsp:nvSpPr>
        <dsp:cNvPr id="0" name=""/>
        <dsp:cNvSpPr/>
      </dsp:nvSpPr>
      <dsp:spPr>
        <a:xfrm>
          <a:off x="363891" y="1820836"/>
          <a:ext cx="2366090" cy="152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предоставляет услуги Интернет и </a:t>
          </a:r>
          <a:r>
            <a:rPr lang="en-US" sz="1200" kern="1200" dirty="0" smtClean="0">
              <a:latin typeface="+mj-lt"/>
            </a:rPr>
            <a:t>IPTV</a:t>
          </a:r>
          <a:r>
            <a:rPr lang="ru-RU" sz="1200" kern="1200" dirty="0" smtClean="0">
              <a:latin typeface="+mj-lt"/>
            </a:rPr>
            <a:t> абоненту</a:t>
          </a:r>
          <a:endParaRPr lang="uk-UA" sz="120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выставляет счёт абоненту</a:t>
          </a:r>
          <a:endParaRPr lang="uk-UA" sz="120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является единственной точкой входа для абонента</a:t>
          </a:r>
          <a:endParaRPr lang="uk-UA" sz="1200" kern="1200" dirty="0">
            <a:latin typeface="+mj-lt"/>
          </a:endParaRPr>
        </a:p>
      </dsp:txBody>
      <dsp:txXfrm>
        <a:off x="408692" y="1865637"/>
        <a:ext cx="2276488" cy="1440032"/>
      </dsp:txXfrm>
    </dsp:sp>
    <dsp:sp modelId="{A2D44921-9B85-4402-BBEA-F2EC8C2C415E}">
      <dsp:nvSpPr>
        <dsp:cNvPr id="0" name=""/>
        <dsp:cNvSpPr/>
      </dsp:nvSpPr>
      <dsp:spPr>
        <a:xfrm rot="21584707">
          <a:off x="2020954" y="1079369"/>
          <a:ext cx="721931" cy="419085"/>
        </a:xfrm>
        <a:prstGeom prst="rightArrow">
          <a:avLst>
            <a:gd name="adj1" fmla="val 60000"/>
            <a:gd name="adj2" fmla="val 50000"/>
          </a:avLst>
        </a:prstGeom>
        <a:noFill/>
        <a:ln>
          <a:solidFill>
            <a:srgbClr val="00206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050" kern="1200" dirty="0">
            <a:latin typeface="+mj-lt"/>
          </a:endParaRPr>
        </a:p>
      </dsp:txBody>
      <dsp:txXfrm>
        <a:off x="2020955" y="1163466"/>
        <a:ext cx="596206" cy="251451"/>
      </dsp:txXfrm>
    </dsp:sp>
    <dsp:sp modelId="{79BD4500-7838-4C4F-BC9C-8A7CFA78F874}">
      <dsp:nvSpPr>
        <dsp:cNvPr id="0" name=""/>
        <dsp:cNvSpPr/>
      </dsp:nvSpPr>
      <dsp:spPr>
        <a:xfrm>
          <a:off x="3052692" y="377789"/>
          <a:ext cx="1683271" cy="2764800"/>
        </a:xfrm>
        <a:prstGeom prst="roundRect">
          <a:avLst>
            <a:gd name="adj" fmla="val 10000"/>
          </a:avLst>
        </a:prstGeom>
        <a:solidFill>
          <a:srgbClr val="9C5BC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+mj-l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latin typeface="+mj-l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+mj-lt"/>
            </a:rPr>
            <a:t>ПАРТНЕР</a:t>
          </a:r>
          <a:endParaRPr lang="uk-UA" sz="1800" b="1" kern="1200" dirty="0">
            <a:latin typeface="+mj-lt"/>
          </a:endParaRPr>
        </a:p>
      </dsp:txBody>
      <dsp:txXfrm>
        <a:off x="3052692" y="377789"/>
        <a:ext cx="1683271" cy="673308"/>
      </dsp:txXfrm>
    </dsp:sp>
    <dsp:sp modelId="{836B1402-BBEA-4DEA-AB62-E105393C1C74}">
      <dsp:nvSpPr>
        <dsp:cNvPr id="0" name=""/>
        <dsp:cNvSpPr/>
      </dsp:nvSpPr>
      <dsp:spPr>
        <a:xfrm>
          <a:off x="3416824" y="1792986"/>
          <a:ext cx="2229038" cy="1583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строит </a:t>
          </a:r>
          <a:r>
            <a:rPr lang="uk-UA" sz="1200" kern="1200" dirty="0" smtClean="0">
              <a:latin typeface="+mj-lt"/>
            </a:rPr>
            <a:t>и </a:t>
          </a:r>
          <a:r>
            <a:rPr lang="uk-UA" sz="1200" kern="1200" dirty="0" err="1" smtClean="0">
              <a:latin typeface="+mj-lt"/>
            </a:rPr>
            <a:t>обслуживает</a:t>
          </a:r>
          <a:r>
            <a:rPr lang="uk-UA" sz="1200" kern="1200" dirty="0" smtClean="0">
              <a:latin typeface="+mj-lt"/>
            </a:rPr>
            <a:t> </a:t>
          </a:r>
          <a:r>
            <a:rPr lang="ru-RU" sz="1200" kern="1200" dirty="0" smtClean="0">
              <a:latin typeface="+mj-lt"/>
            </a:rPr>
            <a:t>сеть доступа</a:t>
          </a:r>
          <a:endParaRPr lang="uk-UA" sz="120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выполняет подключение абонентов</a:t>
          </a:r>
          <a:endParaRPr lang="uk-UA" sz="120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обеспечивает С</a:t>
          </a:r>
          <a:r>
            <a:rPr lang="en-US" sz="1200" kern="1200" dirty="0" smtClean="0">
              <a:latin typeface="+mj-lt"/>
            </a:rPr>
            <a:t>PE</a:t>
          </a:r>
          <a:endParaRPr lang="uk-UA" sz="120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может выступать торговым агентом</a:t>
          </a:r>
          <a:endParaRPr lang="uk-UA" sz="1200" kern="1200" dirty="0">
            <a:latin typeface="+mj-lt"/>
          </a:endParaRPr>
        </a:p>
      </dsp:txBody>
      <dsp:txXfrm>
        <a:off x="3463213" y="1839375"/>
        <a:ext cx="2136260" cy="1491046"/>
      </dsp:txXfrm>
    </dsp:sp>
    <dsp:sp modelId="{7AE7F208-020B-4F4C-96FC-E6AAF0303646}">
      <dsp:nvSpPr>
        <dsp:cNvPr id="0" name=""/>
        <dsp:cNvSpPr/>
      </dsp:nvSpPr>
      <dsp:spPr>
        <a:xfrm rot="13633">
          <a:off x="5045194" y="1066869"/>
          <a:ext cx="685610" cy="419085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solidFill>
            <a:srgbClr val="00206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050" kern="1200">
            <a:latin typeface="+mj-lt"/>
          </a:endParaRPr>
        </a:p>
      </dsp:txBody>
      <dsp:txXfrm>
        <a:off x="5045194" y="1150437"/>
        <a:ext cx="559885" cy="251451"/>
      </dsp:txXfrm>
    </dsp:sp>
    <dsp:sp modelId="{8CEC074E-EFE9-41FC-A03F-B0E0583BC257}">
      <dsp:nvSpPr>
        <dsp:cNvPr id="0" name=""/>
        <dsp:cNvSpPr/>
      </dsp:nvSpPr>
      <dsp:spPr>
        <a:xfrm>
          <a:off x="6029558" y="389595"/>
          <a:ext cx="1683271" cy="2764800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+mj-lt"/>
            </a:rPr>
            <a:t>АБОНЕНТ</a:t>
          </a:r>
          <a:endParaRPr lang="uk-UA" sz="1800" b="1" kern="1200" dirty="0">
            <a:latin typeface="+mj-lt"/>
          </a:endParaRPr>
        </a:p>
      </dsp:txBody>
      <dsp:txXfrm>
        <a:off x="6029558" y="389595"/>
        <a:ext cx="1683271" cy="673308"/>
      </dsp:txXfrm>
    </dsp:sp>
    <dsp:sp modelId="{D76EC00F-F4EA-4E78-B162-3836EB026AC7}">
      <dsp:nvSpPr>
        <dsp:cNvPr id="0" name=""/>
        <dsp:cNvSpPr/>
      </dsp:nvSpPr>
      <dsp:spPr>
        <a:xfrm>
          <a:off x="6381624" y="1772259"/>
          <a:ext cx="1683271" cy="1536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+mj-lt"/>
            </a:rPr>
            <a:t>получает услугу</a:t>
          </a:r>
          <a:endParaRPr lang="uk-UA" sz="1200" kern="1200" dirty="0">
            <a:latin typeface="+mj-lt"/>
          </a:endParaRPr>
        </a:p>
      </dsp:txBody>
      <dsp:txXfrm>
        <a:off x="6426630" y="1817265"/>
        <a:ext cx="1593259" cy="1446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681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103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076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952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807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1130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40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005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27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436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158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EFEB7-BAF1-46BC-AA0D-DECC77C009DE}" type="datetimeFigureOut">
              <a:rPr lang="uk-UA" smtClean="0"/>
              <a:t>13.03.2019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3CDAC-E696-4B88-8CF2-6CBAC746A98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389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116986" y="2705442"/>
            <a:ext cx="502701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Предоставление Интернет совместно с партнером</a:t>
            </a:r>
            <a:endParaRPr lang="ru-RU" sz="1600" dirty="0">
              <a:latin typeface="+mj-lt"/>
            </a:endParaRPr>
          </a:p>
          <a:p>
            <a:endParaRPr lang="ru-RU" sz="1600" dirty="0" smtClean="0">
              <a:latin typeface="+mj-lt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95936" y="2801268"/>
            <a:ext cx="0" cy="1131788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50" y="2374528"/>
            <a:ext cx="33337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6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КОНЦЕПЦИЯ ПРОЕКТА</a:t>
            </a:r>
            <a:endParaRPr lang="uk-UA" sz="18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>
            <a:off x="467544" y="548680"/>
            <a:ext cx="82296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01246628"/>
              </p:ext>
            </p:extLst>
          </p:nvPr>
        </p:nvGraphicFramePr>
        <p:xfrm>
          <a:off x="607344" y="1307386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Кругова стрілка 1" title="ррррр"/>
          <p:cNvSpPr/>
          <p:nvPr/>
        </p:nvSpPr>
        <p:spPr>
          <a:xfrm rot="10800000" flipH="1">
            <a:off x="2451213" y="3140968"/>
            <a:ext cx="4604668" cy="2823523"/>
          </a:xfrm>
          <a:prstGeom prst="circularArrow">
            <a:avLst>
              <a:gd name="adj1" fmla="val 12500"/>
              <a:gd name="adj2" fmla="val 581305"/>
              <a:gd name="adj3" fmla="val 20457681"/>
              <a:gd name="adj4" fmla="val 11611803"/>
              <a:gd name="adj5" fmla="val 12500"/>
            </a:avLst>
          </a:prstGeom>
          <a:noFill/>
          <a:ln w="15875">
            <a:solidFill>
              <a:srgbClr val="002060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2986" y="5423648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+mj-lt"/>
              </a:rPr>
              <a:t>АБОНПЛАТА</a:t>
            </a:r>
            <a:endParaRPr lang="uk-UA" sz="1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Кругова стрілка 1" title="ррррр"/>
          <p:cNvSpPr/>
          <p:nvPr/>
        </p:nvSpPr>
        <p:spPr>
          <a:xfrm flipH="1">
            <a:off x="1647910" y="933356"/>
            <a:ext cx="2851710" cy="1861562"/>
          </a:xfrm>
          <a:prstGeom prst="circularArrow">
            <a:avLst>
              <a:gd name="adj1" fmla="val 12500"/>
              <a:gd name="adj2" fmla="val 581305"/>
              <a:gd name="adj3" fmla="val 20457681"/>
              <a:gd name="adj4" fmla="val 11611803"/>
              <a:gd name="adj5" fmla="val 12500"/>
            </a:avLst>
          </a:prstGeom>
          <a:noFill/>
          <a:ln w="15875">
            <a:solidFill>
              <a:srgbClr val="002060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8403" y="1340917"/>
            <a:ext cx="1490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  <a:latin typeface="+mj-lt"/>
              </a:rPr>
              <a:t>REV</a:t>
            </a:r>
            <a:r>
              <a:rPr lang="ru-RU" sz="1400" b="1" dirty="0" smtClean="0">
                <a:solidFill>
                  <a:srgbClr val="002060"/>
                </a:solidFill>
                <a:latin typeface="+mj-lt"/>
              </a:rPr>
              <a:t>. </a:t>
            </a:r>
            <a:r>
              <a:rPr lang="en-US" sz="1400" b="1" dirty="0" smtClean="0">
                <a:solidFill>
                  <a:srgbClr val="002060"/>
                </a:solidFill>
                <a:latin typeface="+mj-lt"/>
              </a:rPr>
              <a:t>SHARING</a:t>
            </a:r>
            <a:endParaRPr lang="ru-RU" sz="14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+mj-lt"/>
              </a:rPr>
              <a:t>5</a:t>
            </a:r>
            <a:r>
              <a:rPr lang="ru-RU" sz="1400" b="1" dirty="0" smtClean="0">
                <a:solidFill>
                  <a:srgbClr val="002060"/>
                </a:solidFill>
                <a:latin typeface="+mj-lt"/>
              </a:rPr>
              <a:t>0</a:t>
            </a:r>
            <a:r>
              <a:rPr lang="ru-RU" sz="1400" b="1" dirty="0" smtClean="0">
                <a:solidFill>
                  <a:srgbClr val="002060"/>
                </a:solidFill>
                <a:latin typeface="+mj-lt"/>
              </a:rPr>
              <a:t>% АП</a:t>
            </a:r>
            <a:endParaRPr lang="uk-UA" sz="14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4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ВЫГОДЫ СТОРОН</a:t>
            </a:r>
            <a:endParaRPr lang="uk-UA" sz="18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>
            <a:off x="467544" y="548680"/>
            <a:ext cx="82296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1052" y="1759549"/>
            <a:ext cx="82065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+mj-lt"/>
              </a:rPr>
              <a:t>Возможность заработать, фокусируясь только на обслуживании сети, не занимаясь коммерческой </a:t>
            </a:r>
            <a:r>
              <a:rPr lang="ru-RU" dirty="0" smtClean="0">
                <a:latin typeface="+mj-lt"/>
              </a:rPr>
              <a:t>деятельностью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+mj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Доступ к первичной сети и каналу необходимой емкости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+mj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Лицензионный контент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latin typeface="+mj-lt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90588" y="908720"/>
            <a:ext cx="8206556" cy="576064"/>
          </a:xfrm>
          <a:prstGeom prst="roundRect">
            <a:avLst/>
          </a:prstGeom>
          <a:solidFill>
            <a:srgbClr val="9C5BC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ПАРТНЕР</a:t>
            </a:r>
            <a:endParaRPr lang="uk-UA" sz="20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220" y="4733153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Быстрое </a:t>
            </a:r>
            <a:r>
              <a:rPr lang="ru-RU" dirty="0">
                <a:latin typeface="+mj-lt"/>
              </a:rPr>
              <a:t>развёртывание локальной сети доступа</a:t>
            </a:r>
            <a:endParaRPr lang="uk-UA" dirty="0">
              <a:latin typeface="+mj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uk-UA" dirty="0">
              <a:latin typeface="+mj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+mj-lt"/>
              </a:rPr>
              <a:t>Отсутствие капитальных затрат на сеть доступа </a:t>
            </a:r>
            <a:endParaRPr lang="uk-UA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4712" y="3813074"/>
            <a:ext cx="8229600" cy="57606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УКРТЕЛЕКОМ</a:t>
            </a:r>
            <a:endParaRPr lang="uk-UA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48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ЗОНЫ ОТВЕТСТВЕННОСТИ</a:t>
            </a:r>
            <a:endParaRPr lang="uk-UA" sz="18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>
            <a:off x="467544" y="548680"/>
            <a:ext cx="82296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145029"/>
              </p:ext>
            </p:extLst>
          </p:nvPr>
        </p:nvGraphicFramePr>
        <p:xfrm>
          <a:off x="467544" y="908720"/>
          <a:ext cx="5832648" cy="518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4996"/>
                <a:gridCol w="3127652"/>
              </a:tblGrid>
              <a:tr h="1005840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+mj-lt"/>
                        </a:rPr>
                        <a:t>МАРКЕТИНГ И РЕКЛАМА</a:t>
                      </a:r>
                      <a:endParaRPr lang="uk-UA" sz="14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Ценообразование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Реклама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ПРОДАЖА И ВКЛЮЧЕНИЕ</a:t>
                      </a:r>
                      <a:endParaRPr lang="uk-UA" sz="14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dirty="0" smtClean="0">
                          <a:latin typeface="+mj-lt"/>
                        </a:rPr>
                        <a:t>Продажи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Агентские продажи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Подключение абонентов</a:t>
                      </a:r>
                      <a:endParaRPr lang="uk-UA" sz="1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БИЛЛИНГ</a:t>
                      </a:r>
                      <a:endParaRPr lang="uk-UA" sz="1400" b="1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Выставление счетов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Сбор платежей</a:t>
                      </a:r>
                      <a:endParaRPr lang="uk-UA" sz="1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ОБСЛУЖИВАНИЕ</a:t>
                      </a:r>
                      <a:endParaRPr lang="uk-UA" sz="14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uk-UA" sz="1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Call-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Центр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24/7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Провижининг</a:t>
                      </a:r>
                      <a:endParaRPr lang="ru-RU" sz="14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Выездное обслуживание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Ремонт последней мили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Решение проблем с 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upstream</a:t>
                      </a:r>
                      <a:endParaRPr lang="uk-UA" sz="14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05840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ОТКЛЮЧЕНИЕ</a:t>
                      </a:r>
                      <a:endParaRPr lang="uk-UA" sz="14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Отключение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абонлинии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Сбор задолженности</a:t>
                      </a:r>
                      <a:endParaRPr lang="uk-UA" sz="14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Блок-схема: узел 2"/>
          <p:cNvSpPr/>
          <p:nvPr/>
        </p:nvSpPr>
        <p:spPr>
          <a:xfrm>
            <a:off x="3238388" y="4239506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Блок-схема: узел 6"/>
          <p:cNvSpPr/>
          <p:nvPr/>
        </p:nvSpPr>
        <p:spPr>
          <a:xfrm>
            <a:off x="3237024" y="4008363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Блок-схема: узел 7"/>
          <p:cNvSpPr/>
          <p:nvPr/>
        </p:nvSpPr>
        <p:spPr>
          <a:xfrm>
            <a:off x="3237024" y="3504308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Блок-схема: узел 8"/>
          <p:cNvSpPr/>
          <p:nvPr/>
        </p:nvSpPr>
        <p:spPr>
          <a:xfrm>
            <a:off x="3237024" y="3270536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Блок-схема: узел 9"/>
          <p:cNvSpPr/>
          <p:nvPr/>
        </p:nvSpPr>
        <p:spPr>
          <a:xfrm>
            <a:off x="3237024" y="2132856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Блок-схема: узел 10"/>
          <p:cNvSpPr/>
          <p:nvPr/>
        </p:nvSpPr>
        <p:spPr>
          <a:xfrm>
            <a:off x="3239852" y="1484784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Блок-схема: узел 11"/>
          <p:cNvSpPr/>
          <p:nvPr/>
        </p:nvSpPr>
        <p:spPr>
          <a:xfrm>
            <a:off x="3239852" y="1258020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Блок-схема: узел 12"/>
          <p:cNvSpPr/>
          <p:nvPr/>
        </p:nvSpPr>
        <p:spPr>
          <a:xfrm>
            <a:off x="3237024" y="2350530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Блок-схема: узел 13"/>
          <p:cNvSpPr/>
          <p:nvPr/>
        </p:nvSpPr>
        <p:spPr>
          <a:xfrm>
            <a:off x="3237024" y="5615881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Блок-схема: узел 14"/>
          <p:cNvSpPr/>
          <p:nvPr/>
        </p:nvSpPr>
        <p:spPr>
          <a:xfrm>
            <a:off x="3237024" y="4884130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Блок-схема: узел 15"/>
          <p:cNvSpPr/>
          <p:nvPr/>
        </p:nvSpPr>
        <p:spPr>
          <a:xfrm>
            <a:off x="3238512" y="2576327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Блок-схема: узел 16"/>
          <p:cNvSpPr/>
          <p:nvPr/>
        </p:nvSpPr>
        <p:spPr>
          <a:xfrm>
            <a:off x="6948264" y="1772816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Блок-схема: узел 17"/>
          <p:cNvSpPr/>
          <p:nvPr/>
        </p:nvSpPr>
        <p:spPr>
          <a:xfrm>
            <a:off x="3235808" y="5404706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Блок-схема: узел 18"/>
          <p:cNvSpPr/>
          <p:nvPr/>
        </p:nvSpPr>
        <p:spPr>
          <a:xfrm>
            <a:off x="3235808" y="4682307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Блок-схема: узел 19"/>
          <p:cNvSpPr/>
          <p:nvPr/>
        </p:nvSpPr>
        <p:spPr>
          <a:xfrm>
            <a:off x="3235808" y="4473278"/>
            <a:ext cx="144016" cy="144016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Блок-схема: узел 20"/>
          <p:cNvSpPr/>
          <p:nvPr/>
        </p:nvSpPr>
        <p:spPr>
          <a:xfrm>
            <a:off x="6948264" y="1340768"/>
            <a:ext cx="144016" cy="144016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7228736" y="1243499"/>
            <a:ext cx="145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92D050"/>
                </a:solidFill>
                <a:latin typeface="+mj-lt"/>
              </a:rPr>
              <a:t>Укртелеком</a:t>
            </a:r>
            <a:endParaRPr lang="uk-UA" sz="1600" b="1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28736" y="1675547"/>
            <a:ext cx="10983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+mj-lt"/>
              </a:rPr>
              <a:t>Партнер</a:t>
            </a:r>
            <a:endParaRPr lang="uk-UA" sz="1600" b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62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СХЕМА ОРГАНИЗАЦИИ СВЯЗИ: ПРИМЕР</a:t>
            </a:r>
            <a:endParaRPr lang="uk-UA" sz="18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>
            <a:off x="467544" y="548680"/>
            <a:ext cx="82296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44" y="1052736"/>
            <a:ext cx="84582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5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КЕЙС: ПРИМЕР</a:t>
            </a:r>
            <a:endParaRPr lang="uk-UA" sz="1800" dirty="0"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Пряма сполучна лінія 5"/>
          <p:cNvCxnSpPr/>
          <p:nvPr/>
        </p:nvCxnSpPr>
        <p:spPr>
          <a:xfrm>
            <a:off x="467544" y="548680"/>
            <a:ext cx="82296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329916"/>
              </p:ext>
            </p:extLst>
          </p:nvPr>
        </p:nvGraphicFramePr>
        <p:xfrm>
          <a:off x="467544" y="1700808"/>
          <a:ext cx="8424936" cy="20116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464496"/>
                <a:gridCol w="3960440"/>
              </a:tblGrid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+mj-lt"/>
                        </a:rPr>
                        <a:t>Количество</a:t>
                      </a:r>
                      <a:r>
                        <a:rPr lang="ru-RU" sz="1600" baseline="0" dirty="0" smtClean="0">
                          <a:latin typeface="+mj-lt"/>
                        </a:rPr>
                        <a:t> домохозяйств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418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+mj-lt"/>
                        </a:rPr>
                        <a:t>Конкуренция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Нет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+mj-lt"/>
                        </a:rPr>
                        <a:t>Расстояние</a:t>
                      </a:r>
                      <a:r>
                        <a:rPr lang="ru-RU" sz="1600" baseline="0" dirty="0" smtClean="0">
                          <a:latin typeface="+mj-lt"/>
                        </a:rPr>
                        <a:t> до ВОЛС Укртелеком, км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2,55 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+mj-lt"/>
                        </a:rPr>
                        <a:t>Е</a:t>
                      </a:r>
                      <a:r>
                        <a:rPr lang="ru-RU" sz="1600" baseline="0" dirty="0" smtClean="0">
                          <a:latin typeface="+mj-lt"/>
                        </a:rPr>
                        <a:t>мкость коммутатора, портов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191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+mj-lt"/>
                        </a:rPr>
                        <a:t>Потенциальный спрос,</a:t>
                      </a:r>
                      <a:r>
                        <a:rPr lang="ru-RU" sz="1600" baseline="0" dirty="0" smtClean="0">
                          <a:latin typeface="+mj-lt"/>
                        </a:rPr>
                        <a:t> абонентов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150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latin typeface="+mj-lt"/>
                        </a:rPr>
                        <a:t>ARPU</a:t>
                      </a:r>
                      <a:r>
                        <a:rPr lang="ru-RU" sz="1600" baseline="0" dirty="0" smtClean="0">
                          <a:latin typeface="+mj-lt"/>
                        </a:rPr>
                        <a:t>, </a:t>
                      </a:r>
                      <a:r>
                        <a:rPr lang="ru-RU" sz="1600" baseline="0" dirty="0" err="1" smtClean="0">
                          <a:latin typeface="+mj-lt"/>
                        </a:rPr>
                        <a:t>грн</a:t>
                      </a:r>
                      <a:r>
                        <a:rPr lang="ru-RU" sz="1600" baseline="0" dirty="0" smtClean="0">
                          <a:latin typeface="+mj-lt"/>
                        </a:rPr>
                        <a:t> без НДС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j-lt"/>
                        </a:rPr>
                        <a:t>150</a:t>
                      </a:r>
                      <a:r>
                        <a:rPr lang="en-US" sz="1600" dirty="0" smtClean="0">
                          <a:latin typeface="+mj-lt"/>
                        </a:rPr>
                        <a:t> </a:t>
                      </a:r>
                      <a:endParaRPr lang="uk-UA" sz="16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7544" y="1034099"/>
            <a:ext cx="8003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с. </a:t>
            </a:r>
            <a:r>
              <a:rPr lang="ru-RU" sz="2000" b="1" dirty="0" err="1" smtClean="0">
                <a:solidFill>
                  <a:srgbClr val="002060"/>
                </a:solidFill>
                <a:latin typeface="+mj-lt"/>
              </a:rPr>
              <a:t>Гадзинка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Житомирский р-н Житомирская обл.</a:t>
            </a:r>
            <a:endParaRPr lang="uk-UA" sz="20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40399"/>
              </p:ext>
            </p:extLst>
          </p:nvPr>
        </p:nvGraphicFramePr>
        <p:xfrm>
          <a:off x="453480" y="4653136"/>
          <a:ext cx="8424936" cy="182880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464496"/>
                <a:gridCol w="396044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ПАРТНЕР</a:t>
                      </a:r>
                      <a:endParaRPr lang="ru-RU" sz="1600" b="1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endParaRPr lang="ru-RU" sz="1600" b="1" baseline="0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Разово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: 225 000 грн.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1400" i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платеж за подключение (1 500 грн.)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ru-RU" sz="16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u="sng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Ежемесячно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11500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грн.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без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НДС</a:t>
                      </a:r>
                      <a:endParaRPr lang="uk-UA" sz="16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uk-UA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УКРТЕЛЕКОМ</a:t>
                      </a:r>
                      <a:endParaRPr lang="uk-UA" sz="16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Разово</a:t>
                      </a:r>
                      <a:r>
                        <a:rPr lang="ru-RU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: 0 грн.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600" u="sng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1600" u="sng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Ежемесячно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11500 грн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. без НДС</a:t>
                      </a:r>
                      <a:endParaRPr lang="uk-UA" sz="1600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lvl="1" algn="ctr"/>
                      <a:endParaRPr lang="uk-UA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75856" y="4000791"/>
            <a:ext cx="32143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+mj-lt"/>
              </a:rPr>
              <a:t>РАЗДЕЛЕНИЕ ДОХОДОВ</a:t>
            </a:r>
            <a:endParaRPr lang="uk-UA" sz="2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01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иконавча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22691</TotalTime>
  <Words>210</Words>
  <Application>Microsoft Office PowerPoint</Application>
  <PresentationFormat>Экран (4:3)</PresentationFormat>
  <Paragraphs>83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Courier New</vt:lpstr>
      <vt:lpstr>Palatino Linotype</vt:lpstr>
      <vt:lpstr>Tahoma</vt:lpstr>
      <vt:lpstr>Тема Office</vt:lpstr>
      <vt:lpstr>Презентация PowerPoint</vt:lpstr>
      <vt:lpstr>КОНЦЕПЦИЯ ПРОЕКТА</vt:lpstr>
      <vt:lpstr>ВЫГОДЫ СТОРОН</vt:lpstr>
      <vt:lpstr>ЗОНЫ ОТВЕТСТВЕННОСТИ</vt:lpstr>
      <vt:lpstr>СХЕМА ОРГАНИЗАЦИИ СВЯЗИ: ПРИМЕР</vt:lpstr>
      <vt:lpstr>КЕЙС: ПРИМЕР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Shtipula</dc:creator>
  <cp:lastModifiedBy>Коломенський Євгеній Олександрович</cp:lastModifiedBy>
  <cp:revision>628</cp:revision>
  <dcterms:created xsi:type="dcterms:W3CDTF">2016-03-27T08:50:31Z</dcterms:created>
  <dcterms:modified xsi:type="dcterms:W3CDTF">2019-03-13T12:25:31Z</dcterms:modified>
</cp:coreProperties>
</file>